
<file path=[Content_Types].xml><?xml version="1.0" encoding="utf-8"?>
<Types xmlns="http://schemas.openxmlformats.org/package/2006/content-types">
  <Default Extension="0f75cb0c4a3132930faeafe7323f3fa1" ContentType="image/png"/>
  <Default Extension="22ee5af035d14eb70c3bb804d6c7b95e" ContentType="image/png"/>
  <Default Extension="2b110c88538a1c287bb24cf7dcd0e73f" ContentType="image/png"/>
  <Default Extension="365a1cb4c1294f96414d0798dda1544e" ContentType="image/png"/>
  <Default Extension="533408ee4cbd922cd1b718519d16223b" ContentType="image/png"/>
  <Default Extension="582612a8dc188a557c2ae5ded0bd9b0d" ContentType="image/png"/>
  <Default Extension="768beabc699bb7103dc831a129c9b9a2" ContentType="image/png"/>
  <Default Extension="771146ef956fd819a733b4e1635b4b8b" ContentType="image/png"/>
  <Default Extension="8f3913c4a6a8f8d4c3eeeb1ba52493c2" ContentType="image/png"/>
  <Default Extension="91fca7a9372325176c6b7b106a06ae2c" ContentType="image/png"/>
  <Default Extension="a6061b8420a61d4edb7625431bc209f9" ContentType="image/png"/>
  <Default Extension="be643b291792c9af49bb17c75ff2c29f" ContentType="image/png"/>
  <Default Extension="c792f81eadc76172781ffe7238c99b16" ContentType="image/png"/>
  <Default Extension="ed45bb605aa88609afd7860deca6b57a" ContentType="image/png"/>
  <Default Extension="fb6ec15b3b2939fc2d0627bae33b6464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19/04/2022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19/04/2022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19/04/2022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19/04/2022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19/04/2022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19/04/2022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19/04/2022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19/04/2022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19/04/2022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19/04/2022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19/04/2022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19/04/2022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d45bb605aa88609afd7860deca6b57a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582612a8dc188a557c2ae5ded0bd9b0d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91fca7a9372325176c6b7b106a06ae2c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2b110c88538a1c287bb24cf7dcd0e73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fb6ec15b3b2939fc2d0627bae33b6464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365a1cb4c1294f96414d0798dda1544e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533408ee4cbd922cd1b718519d16223b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c792f81eadc76172781ffe7238c99b16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771146ef956fd819a733b4e1635b4b8b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8f3913c4a6a8f8d4c3eeeb1ba52493c2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0f75cb0c4a3132930faeafe7323f3fa1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a6061b8420a61d4edb7625431bc209f9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22ee5af035d14eb70c3bb804d6c7b95e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be643b291792c9af49bb17c75ff2c29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768beabc699bb7103dc831a129c9b9a2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Spol (n = 95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66700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Spol (n = 95)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  Ali menite, da vaš otrok za šolsko malico vzame vse jedi, ki so mu ponujene?   (n = 8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  Ali menite, da vaš otrok za šolsko malico vzame vse jedi, ki so mu ponujene?   (n = 87)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  Ali ste zadovoljni s kakovostjo šolskega kosila, ki ga prejme vaš otrok v šoli?   (n = 80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  Ali ste zadovoljni s kakovostjo šolskega kosila, ki ga prejme vaš otrok v šoli?   (n = 80)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menite, da za šolsko kosilo vaš otrok dobi dovolj hrane? (n = 76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menite, da za šolsko kosilo vaš otrok dobi dovolj hrane? (n = 76)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menite, da vaš otrok pri šolskem kosilu vzame vse jedi, ki so mu ponujene? (n = 7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menite, da vaš otrok pri šolskem kosilu vzame vse jedi, ki so mu ponujene? (n = 77)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  Ali menite, da vaš otrok zavrže hrano, ki jo prejme v šoli (npr. malica, kosilo)   (n = 7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  Ali menite, da vaš otrok zavrže hrano, ki jo prejme v šoli (npr. malica, kosilo)   (n = 77)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menite, da ima vaš otrok dovolj časa za šolsko kosilo? (n = 7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menite, da ima vaš otrok dovolj časa za šolsko kosilo? (n = 77)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  Kateri razred obiskuje vaš otrok?   (n = 95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3524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  Kateri razred obiskuje vaš otrok?   (n = 95)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art" descr="Kliknite in vpišite besedilo vprašanja (n = 95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Kliknite in vpišite besedilo vprašanja (n = 95)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1619250" y="857250"/>
            <a:ext cx="5715000" cy="28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Možnih je več odgovorov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  Ali spremljate šolske jedilnike?   (n = 95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  Ali spremljate šolske jedilnike?   (n = 95)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  Kje spremljate šolske jedilnike?   (n = 95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  Kje spremljate šolske jedilnike?   (n = 95)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  Ali menite, da šolska prehrana ustreza načelom zdrave prehrane skladno z veljavnimi strokovnimi priporočili?    (n = 8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  Ali menite, da šolska prehrana ustreza načelom zdrave prehrane skladno z veljavnimi strokovnimi priporočili?    (n = 87)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menite, da je šolska prehrana dovolj raznolika? (n = 8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menite, da je šolska prehrana dovolj raznolika? (n = 87)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  Ali ste zadovoljni s kakovostjo šolske malice, ki jo prejme vaš otrok v šoli?   (n = 8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  Ali ste zadovoljni s kakovostjo šolske malice, ki jo prejme vaš otrok v šoli?   (n = 87)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  Ali menite, da za šolsko malico vaš otrok dobi dovolj hrane?   (n = 8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  Ali menite, da za šolsko malico vaš otrok dobi dovolj hrane?   (n = 87)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Office PowerPoint</Application>
  <PresentationFormat>Diaprojekcija na zaslonu (4:3)</PresentationFormat>
  <Paragraphs>16</Paragraphs>
  <Slides>15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Izvoz</dc:title>
  <dc:subject>PPT Izvoz</dc:subject>
  <dc:creator>1ka</dc:creator>
  <cp:keywords>office 2007 openxml php</cp:keywords>
  <dc:description>PPT Izvoz grafov</dc:description>
  <cp:lastModifiedBy>Tadeja Slavič</cp:lastModifiedBy>
  <cp:revision>1</cp:revision>
  <dcterms:created xsi:type="dcterms:W3CDTF">2022-03-18T10:36:07Z</dcterms:created>
  <dcterms:modified xsi:type="dcterms:W3CDTF">2022-04-19T06:11:11Z</dcterms:modified>
  <cp:category>PPT Izvoz grafov</cp:category>
</cp:coreProperties>
</file>